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4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9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8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0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A2D5E-9D15-4FA2-9972-37559F90E3DD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9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99246"/>
            <a:ext cx="8610600" cy="2057400"/>
          </a:xfrm>
        </p:spPr>
        <p:txBody>
          <a:bodyPr anchor="t">
            <a:normAutofit/>
          </a:bodyPr>
          <a:lstStyle/>
          <a:p>
            <a:r>
              <a:rPr lang="en-US" sz="2400" b="1" dirty="0" smtClean="0"/>
              <a:t>WIHS 104.9 FM Christian Radio Gala &amp; Expo</a:t>
            </a:r>
            <a:br>
              <a:rPr lang="en-US" sz="2400" b="1" dirty="0" smtClean="0"/>
            </a:br>
            <a:r>
              <a:rPr lang="en-US" sz="2400" b="1" dirty="0" smtClean="0"/>
              <a:t>Friday, </a:t>
            </a:r>
            <a:r>
              <a:rPr lang="en-US" sz="2400" b="1" dirty="0" smtClean="0"/>
              <a:t>September 30, 2022 </a:t>
            </a:r>
            <a:r>
              <a:rPr lang="en-US" sz="2400" b="1" dirty="0" smtClean="0"/>
              <a:t>from 4:30 to </a:t>
            </a:r>
            <a:r>
              <a:rPr lang="en-US" sz="2400" b="1" dirty="0" smtClean="0"/>
              <a:t>9:15 </a:t>
            </a:r>
            <a:r>
              <a:rPr lang="en-US" sz="2400" b="1" dirty="0" smtClean="0"/>
              <a:t>pm</a:t>
            </a:r>
            <a:br>
              <a:rPr lang="en-US" sz="2400" b="1" dirty="0" smtClean="0"/>
            </a:br>
            <a:r>
              <a:rPr lang="en-US" sz="2400" b="1" dirty="0" smtClean="0"/>
              <a:t>at the Aqua Turf Club in Southington, CT</a:t>
            </a:r>
            <a:br>
              <a:rPr lang="en-US" sz="2400" b="1" dirty="0" smtClean="0"/>
            </a:br>
            <a:r>
              <a:rPr lang="en-US" sz="2400" b="1" dirty="0" smtClean="0"/>
              <a:t>For details, call 860.346.1049 or visit </a:t>
            </a:r>
            <a:r>
              <a:rPr lang="en-US" sz="2400" b="1" u="sng" dirty="0" smtClean="0"/>
              <a:t>WIHSradio.org</a:t>
            </a:r>
            <a:r>
              <a:rPr lang="en-US" sz="2400" b="1" dirty="0" smtClean="0"/>
              <a:t> today! </a:t>
            </a:r>
            <a:br>
              <a:rPr lang="en-US" sz="2400" b="1" dirty="0" smtClean="0"/>
            </a:br>
            <a:endParaRPr lang="en-US" sz="2400" b="1" dirty="0"/>
          </a:p>
        </p:txBody>
      </p:sp>
      <p:pic>
        <p:nvPicPr>
          <p:cNvPr id="3" name="Picture 2" descr="Celebrate Jesus-Drew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6051"/>
            <a:ext cx="763249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285"/>
            <a:ext cx="2147887" cy="108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3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WIHS 104.9 FM Christian Radio Gala &amp; Expo Friday, September 30, 2022 from 4:30 to 9:15 pm at the Aqua Turf Club in Southington, CT For details, call 860.346.1049 or visit WIHSradio.org today!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WIHS 104.9 FM Christian Radio 50th anniversary Gala &amp; Expo Saturday, September 28, 2019 from 4:30 to 8:30 pm at the Aqua Turf Club in Southington, CT For details, call 860.346.1049 or visit WIHSradio.org today!</dc:title>
  <dc:creator>dcrandall</dc:creator>
  <cp:lastModifiedBy>dcrandall</cp:lastModifiedBy>
  <cp:revision>4</cp:revision>
  <cp:lastPrinted>2021-06-17T15:24:03Z</cp:lastPrinted>
  <dcterms:created xsi:type="dcterms:W3CDTF">2019-08-02T17:46:49Z</dcterms:created>
  <dcterms:modified xsi:type="dcterms:W3CDTF">2022-05-25T15:53:44Z</dcterms:modified>
</cp:coreProperties>
</file>