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4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9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1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8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9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0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A2D5E-9D15-4FA2-9972-37559F90E3D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960E-8984-486A-9101-ED96C50BD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9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699246"/>
            <a:ext cx="8610600" cy="2057400"/>
          </a:xfrm>
        </p:spPr>
        <p:txBody>
          <a:bodyPr anchor="t">
            <a:normAutofit/>
          </a:bodyPr>
          <a:lstStyle/>
          <a:p>
            <a:r>
              <a:rPr lang="en-US" sz="2400" b="1" dirty="0" smtClean="0"/>
              <a:t>WIHS 104.9 FM Christian Radio 50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anniversary Gala &amp; Expo</a:t>
            </a:r>
            <a:br>
              <a:rPr lang="en-US" sz="2400" b="1" dirty="0" smtClean="0"/>
            </a:br>
            <a:r>
              <a:rPr lang="en-US" sz="2400" b="1" dirty="0" smtClean="0"/>
              <a:t>Saturday, September 28, 2019 from 4:30 to 8:30 pm</a:t>
            </a:r>
            <a:br>
              <a:rPr lang="en-US" sz="2400" b="1" dirty="0" smtClean="0"/>
            </a:br>
            <a:r>
              <a:rPr lang="en-US" sz="2400" b="1" dirty="0" smtClean="0"/>
              <a:t>at the Aqua Turf Club in Southington, CT</a:t>
            </a:r>
            <a:br>
              <a:rPr lang="en-US" sz="2400" b="1" dirty="0" smtClean="0"/>
            </a:br>
            <a:r>
              <a:rPr lang="en-US" sz="2400" b="1" dirty="0" smtClean="0"/>
              <a:t>For details, call 860.346.1049 or visit </a:t>
            </a:r>
            <a:r>
              <a:rPr lang="en-US" sz="2400" b="1" u="sng" dirty="0" smtClean="0"/>
              <a:t>WIHSradio.org</a:t>
            </a:r>
            <a:r>
              <a:rPr lang="en-US" sz="2400" b="1" dirty="0" smtClean="0"/>
              <a:t> today! </a:t>
            </a:r>
            <a:br>
              <a:rPr lang="en-US" sz="2400" b="1" dirty="0" smtClean="0"/>
            </a:br>
            <a:endParaRPr lang="en-US" sz="2400" b="1" dirty="0"/>
          </a:p>
        </p:txBody>
      </p:sp>
      <p:pic>
        <p:nvPicPr>
          <p:cNvPr id="4" name="Picture 3" descr="C:\Users\dcrandall\Pictures\WIHS\Celebrate Jesus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2324"/>
            <a:ext cx="7696200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1000"/>
            <a:ext cx="2147887" cy="108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3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WIHS 104.9 FM Christian Radio 50th anniversary Gala &amp; Expo Saturday, September 28, 2019 from 4:30 to 8:30 pm at the Aqua Turf Club in Southington, CT For details, call 860.346.1049 or visit WIHSradio.org today!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WIHS 104.9 FM Christian Radio 50th anniversary Gala &amp; Expo Saturday, September 28, 2019 from 4:30 to 8:30 pm at the Aqua Turf Club in Southington, CT For details, call 860.346.1049 or visit WIHSradio.org today!  </dc:title>
  <dc:creator>dcrandall</dc:creator>
  <cp:lastModifiedBy>dcrandall</cp:lastModifiedBy>
  <cp:revision>1</cp:revision>
  <dcterms:created xsi:type="dcterms:W3CDTF">2019-08-02T17:46:49Z</dcterms:created>
  <dcterms:modified xsi:type="dcterms:W3CDTF">2019-08-02T17:54:47Z</dcterms:modified>
</cp:coreProperties>
</file>